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/>
    <p:restoredTop sz="93386"/>
  </p:normalViewPr>
  <p:slideViewPr>
    <p:cSldViewPr snapToGrid="0" snapToObjects="1">
      <p:cViewPr varScale="1">
        <p:scale>
          <a:sx n="97" d="100"/>
          <a:sy n="97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3F45-9939-3043-B7B3-D39CAD8E4D5C}" type="datetimeFigureOut">
              <a:rPr lang="fr-FR" smtClean="0"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024F-9B85-1F40-A401-3CA9C55CB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197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8BEC0-67C6-2647-8698-EFB46E18D6B1}" type="datetimeFigureOut">
              <a:rPr lang="fr-FR" smtClean="0"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98924-B07D-6D4A-A936-762886962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7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Grand incendie, organiser le relogement, pour le moment jamais eu besoin. Blackout, autre affaire, c’est notre effort principal lié évidemment aux pannes réseau </a:t>
            </a:r>
            <a:r>
              <a:rPr lang="fr-FR" dirty="0" err="1"/>
              <a:t>etc</a:t>
            </a:r>
            <a:r>
              <a:rPr lang="fr-FR" dirty="0"/>
              <a:t> </a:t>
            </a:r>
            <a:r>
              <a:rPr lang="fr-FR" dirty="0" err="1"/>
              <a:t>etc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98924-B07D-6D4A-A936-762886962F4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30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349D-D539-C745-BD1B-5E57E72BF3C0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B5-A9B3-8F40-8666-5E25A9E5B4D8}" type="datetime1">
              <a:rPr lang="fr-CH" smtClean="0"/>
              <a:t>26.07.21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34B-8AC5-3F4C-8492-1665C37A0CEC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B2D-E3D5-8B46-B510-4DE4510B6B1C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33B8-C4EB-A144-AE0C-D6A10ECA1D47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2363-A429-BC4F-A5E4-3F9A02FA5077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2E4-85C0-1D48-931D-EA2E93CA5919}" type="datetime1">
              <a:rPr lang="fr-CH" smtClean="0"/>
              <a:t>26.07.21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933-820B-C047-BF37-15B0A8668606}" type="datetime1">
              <a:rPr lang="fr-CH" smtClean="0"/>
              <a:t>26.07.21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72C1-83A8-7943-A634-0AF2C365E118}" type="datetime1">
              <a:rPr lang="fr-CH" smtClean="0"/>
              <a:t>26.07.21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7E3-9DEF-454E-91AF-96DC16AEEED9}" type="datetime1">
              <a:rPr lang="fr-CH" smtClean="0"/>
              <a:t>26.07.21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2986-A629-E248-9A27-A09AB8012BEB}" type="datetime1">
              <a:rPr lang="fr-CH" smtClean="0"/>
              <a:t>26.07.21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0625-1D58-8B4A-B8DC-67AE2E32F61F}" type="datetime1">
              <a:rPr lang="fr-CH" smtClean="0"/>
              <a:t>26.07.21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C6BD929-2300-B04E-A632-45E5FFEE093D}" type="datetime1">
              <a:rPr lang="fr-CH" smtClean="0"/>
              <a:t>26.07.21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379196" y="107577"/>
            <a:ext cx="5547352" cy="852203"/>
          </a:xfrm>
        </p:spPr>
        <p:txBody>
          <a:bodyPr/>
          <a:lstStyle/>
          <a:p>
            <a:r>
              <a:rPr lang="fr-FR" sz="2800" dirty="0"/>
              <a:t>Dangers potentiels ORCOC </a:t>
            </a:r>
            <a:r>
              <a:rPr lang="fr-FR" sz="2800" dirty="0" err="1"/>
              <a:t>AiVsG</a:t>
            </a:r>
            <a:endParaRPr lang="fr-FR" sz="2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7325-0613-2F4C-B2A0-C6F4BAF6495E}" type="datetime1">
              <a:rPr lang="fr-CH" smtClean="0"/>
              <a:t>26.07.21</a:t>
            </a:fld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54" y="185049"/>
            <a:ext cx="1331646" cy="774731"/>
          </a:xfrm>
          <a:prstGeom prst="rect">
            <a:avLst/>
          </a:prstGeom>
        </p:spPr>
      </p:pic>
      <p:grpSp>
        <p:nvGrpSpPr>
          <p:cNvPr id="4" name="Grouper 3"/>
          <p:cNvGrpSpPr/>
          <p:nvPr/>
        </p:nvGrpSpPr>
        <p:grpSpPr>
          <a:xfrm>
            <a:off x="6817304" y="204714"/>
            <a:ext cx="2165215" cy="401525"/>
            <a:chOff x="5654400" y="605609"/>
            <a:chExt cx="2165215" cy="401525"/>
          </a:xfrm>
        </p:grpSpPr>
        <p:pic>
          <p:nvPicPr>
            <p:cNvPr id="5" name="Picture 1079" descr="Drapeaux%20GivisiezFR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115" y="605609"/>
              <a:ext cx="355564" cy="3814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80" descr="Drapeaux%20GrangesPaccotFR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3474" y="605609"/>
              <a:ext cx="355564" cy="3814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81" descr="drapeaux%20VillarssurGlaneFR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4400" y="605609"/>
              <a:ext cx="355564" cy="3814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Image 7" descr="FullSizeRender.jp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7" t="3299" r="16944" b="12708"/>
            <a:stretch/>
          </p:blipFill>
          <p:spPr>
            <a:xfrm>
              <a:off x="7460546" y="605609"/>
              <a:ext cx="359069" cy="401525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624320" y="4722672"/>
            <a:ext cx="2143760" cy="1395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Mouvements de terrain </a:t>
            </a:r>
          </a:p>
          <a:p>
            <a:r>
              <a:rPr lang="fr-FR" sz="1400" dirty="0"/>
              <a:t>Epizooties </a:t>
            </a:r>
          </a:p>
        </p:txBody>
      </p:sp>
      <p:sp>
        <p:nvSpPr>
          <p:cNvPr id="13" name="Espace réservé du contenu 13"/>
          <p:cNvSpPr txBox="1">
            <a:spLocks/>
          </p:cNvSpPr>
          <p:nvPr/>
        </p:nvSpPr>
        <p:spPr>
          <a:xfrm>
            <a:off x="106827" y="1794282"/>
            <a:ext cx="1803254" cy="4697958"/>
          </a:xfrm>
          <a:prstGeom prst="rect">
            <a:avLst/>
          </a:prstGeom>
          <a:solidFill>
            <a:srgbClr val="000000"/>
          </a:solidFill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8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8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8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8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8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sz="1800">
                <a:solidFill>
                  <a:srgbClr val="FF0000"/>
                </a:solidFill>
              </a:rPr>
              <a:t>Conséquences </a:t>
            </a:r>
          </a:p>
          <a:p>
            <a:pPr marL="0" indent="0">
              <a:buFontTx/>
              <a:buNone/>
            </a:pPr>
            <a:r>
              <a:rPr lang="fr-FR" sz="1800">
                <a:solidFill>
                  <a:srgbClr val="FF0000"/>
                </a:solidFill>
              </a:rPr>
              <a:t>très graves</a:t>
            </a:r>
          </a:p>
          <a:p>
            <a:pPr marL="0" indent="0">
              <a:buFontTx/>
              <a:buNone/>
            </a:pPr>
            <a:endParaRPr lang="fr-FR" sz="100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fr-FR" sz="1200">
                <a:solidFill>
                  <a:srgbClr val="FFFF00"/>
                </a:solidFill>
              </a:rPr>
              <a:t>Conséquences de</a:t>
            </a:r>
          </a:p>
          <a:p>
            <a:pPr marL="0" indent="0">
              <a:buFontTx/>
              <a:buNone/>
            </a:pPr>
            <a:r>
              <a:rPr lang="fr-FR" sz="1100">
                <a:solidFill>
                  <a:srgbClr val="FFFF00"/>
                </a:solidFill>
              </a:rPr>
              <a:t> moyenne importance</a:t>
            </a:r>
          </a:p>
          <a:p>
            <a:pPr marL="0" indent="0">
              <a:buFontTx/>
              <a:buNone/>
            </a:pPr>
            <a:endParaRPr lang="fr-FR" sz="100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fr-FR" sz="100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fr-FR" sz="1800">
                <a:solidFill>
                  <a:srgbClr val="009900"/>
                </a:solidFill>
              </a:rPr>
              <a:t>Conséquences</a:t>
            </a:r>
          </a:p>
          <a:p>
            <a:pPr marL="0" indent="0">
              <a:buFontTx/>
              <a:buNone/>
            </a:pPr>
            <a:r>
              <a:rPr lang="fr-FR" sz="1800">
                <a:solidFill>
                  <a:srgbClr val="009900"/>
                </a:solidFill>
              </a:rPr>
              <a:t> restreintes</a:t>
            </a:r>
          </a:p>
          <a:p>
            <a:pPr marL="0" indent="0">
              <a:buFontTx/>
              <a:buNone/>
            </a:pP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32000" y="1794282"/>
            <a:ext cx="2143760" cy="1395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r>
              <a:rPr lang="fr-FR" sz="1400" dirty="0"/>
              <a:t>Fuite de radioactivité</a:t>
            </a:r>
          </a:p>
          <a:p>
            <a:pPr algn="ctr"/>
            <a:r>
              <a:rPr lang="fr-FR" sz="1400" dirty="0"/>
              <a:t>Réseau d’eau inutilisable</a:t>
            </a:r>
          </a:p>
          <a:p>
            <a:pPr algn="ctr"/>
            <a:r>
              <a:rPr lang="fr-FR" sz="1400" dirty="0"/>
              <a:t>Tremblement de terre</a:t>
            </a:r>
          </a:p>
          <a:p>
            <a:pPr algn="ctr"/>
            <a:r>
              <a:rPr lang="fr-FR" sz="1400" dirty="0"/>
              <a:t>Crash d’avion</a:t>
            </a:r>
          </a:p>
          <a:p>
            <a:pPr algn="ctr"/>
            <a:endParaRPr lang="fr-FR" sz="1000" dirty="0"/>
          </a:p>
          <a:p>
            <a:pPr algn="ctr"/>
            <a:endParaRPr lang="fr-FR" sz="1000" dirty="0"/>
          </a:p>
          <a:p>
            <a:pPr algn="ctr"/>
            <a:endParaRPr lang="fr-FR" sz="1000" dirty="0"/>
          </a:p>
        </p:txBody>
      </p:sp>
      <p:sp>
        <p:nvSpPr>
          <p:cNvPr id="15" name="Rectangle 14"/>
          <p:cNvSpPr/>
          <p:nvPr/>
        </p:nvSpPr>
        <p:spPr>
          <a:xfrm>
            <a:off x="4328160" y="1794282"/>
            <a:ext cx="2143760" cy="13959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Grand incendie</a:t>
            </a:r>
          </a:p>
          <a:p>
            <a:pPr algn="ctr"/>
            <a:r>
              <a:rPr lang="fr-FR" sz="1400" dirty="0"/>
              <a:t>Rupture d’alimentati0n électrique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93839" y="3263733"/>
            <a:ext cx="2143760" cy="13959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Vague de chaleur</a:t>
            </a:r>
          </a:p>
          <a:p>
            <a:r>
              <a:rPr lang="fr-FR" sz="1400" dirty="0">
                <a:solidFill>
                  <a:schemeClr val="tx1"/>
                </a:solidFill>
              </a:rPr>
              <a:t>Sécheresses</a:t>
            </a:r>
          </a:p>
          <a:p>
            <a:r>
              <a:rPr lang="fr-FR" sz="1400" dirty="0">
                <a:solidFill>
                  <a:schemeClr val="tx1"/>
                </a:solidFill>
              </a:rPr>
              <a:t>Crues, laves torrentielles</a:t>
            </a:r>
          </a:p>
          <a:p>
            <a:r>
              <a:rPr lang="fr-FR" sz="1400" dirty="0">
                <a:solidFill>
                  <a:schemeClr val="tx1"/>
                </a:solidFill>
              </a:rPr>
              <a:t>Pollution de l’eau potable </a:t>
            </a:r>
          </a:p>
          <a:p>
            <a:r>
              <a:rPr lang="fr-FR" sz="1400" dirty="0" err="1">
                <a:solidFill>
                  <a:schemeClr val="tx1"/>
                </a:solidFill>
              </a:rPr>
              <a:t>Tempêtes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34480" y="1794282"/>
            <a:ext cx="2143760" cy="13959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Panne de </a:t>
            </a:r>
            <a:r>
              <a:rPr lang="fr-FR" sz="1400" dirty="0" err="1"/>
              <a:t>réseau</a:t>
            </a:r>
            <a:r>
              <a:rPr lang="fr-FR" sz="1400" dirty="0"/>
              <a:t> informatique</a:t>
            </a:r>
          </a:p>
          <a:p>
            <a:r>
              <a:rPr lang="fr-FR" sz="1400" dirty="0" err="1">
                <a:solidFill>
                  <a:schemeClr val="tx1"/>
                </a:solidFill>
              </a:rPr>
              <a:t>Epidémies</a:t>
            </a:r>
            <a:r>
              <a:rPr lang="fr-FR" sz="1400" dirty="0">
                <a:solidFill>
                  <a:schemeClr val="tx1"/>
                </a:solidFill>
              </a:rPr>
              <a:t> / pandémies</a:t>
            </a:r>
          </a:p>
          <a:p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333240" y="6261913"/>
            <a:ext cx="214376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FFFFF"/>
                </a:solidFill>
              </a:rPr>
              <a:t>Plutôt rarement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634480" y="6215241"/>
            <a:ext cx="214376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FFFFF"/>
                </a:solidFill>
              </a:rPr>
              <a:t>Fréquent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32000" y="3277642"/>
            <a:ext cx="2143760" cy="1395958"/>
          </a:xfrm>
          <a:prstGeom prst="rect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Violence infra-guerrière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28160" y="3277642"/>
            <a:ext cx="2143760" cy="1395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Vague de froid </a:t>
            </a:r>
          </a:p>
          <a:p>
            <a:r>
              <a:rPr lang="fr-FR" sz="1400" dirty="0"/>
              <a:t>Violences sociales</a:t>
            </a:r>
          </a:p>
          <a:p>
            <a:r>
              <a:rPr lang="fr-FR" sz="1400" dirty="0"/>
              <a:t>Accident de transport</a:t>
            </a:r>
          </a:p>
          <a:p>
            <a:r>
              <a:rPr lang="fr-FR" sz="1200" dirty="0"/>
              <a:t>Crise d'approvisionnement  </a:t>
            </a:r>
            <a:r>
              <a:rPr lang="fr-FR" sz="1400" dirty="0"/>
              <a:t>Panne de </a:t>
            </a:r>
            <a:r>
              <a:rPr lang="fr-FR" sz="1400" dirty="0" err="1"/>
              <a:t>réseau</a:t>
            </a:r>
            <a:r>
              <a:rPr lang="fr-FR" sz="1400" dirty="0"/>
              <a:t> gaz</a:t>
            </a:r>
          </a:p>
          <a:p>
            <a:r>
              <a:rPr lang="fr-FR" sz="1400" dirty="0"/>
              <a:t>Flux migratoires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2000" y="4740682"/>
            <a:ext cx="2143760" cy="1395958"/>
          </a:xfrm>
          <a:prstGeom prst="rect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Hébergement de sans abris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28160" y="4740682"/>
            <a:ext cx="2143760" cy="13959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Panne de </a:t>
            </a:r>
            <a:r>
              <a:rPr lang="fr-FR" sz="1400" dirty="0" err="1"/>
              <a:t>réseau</a:t>
            </a:r>
            <a:r>
              <a:rPr lang="fr-FR" sz="1400" dirty="0"/>
              <a:t> informatique</a:t>
            </a:r>
          </a:p>
          <a:p>
            <a:r>
              <a:rPr lang="fr-FR" sz="1400" dirty="0"/>
              <a:t>Panne de </a:t>
            </a:r>
            <a:r>
              <a:rPr lang="fr-FR" sz="1400" dirty="0" err="1"/>
              <a:t>réseau</a:t>
            </a:r>
            <a:r>
              <a:rPr lang="fr-FR" sz="1400" dirty="0"/>
              <a:t> de communication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D86362-384F-2748-9DC0-3EFF58EDA99F}"/>
              </a:ext>
            </a:extLst>
          </p:cNvPr>
          <p:cNvSpPr txBox="1"/>
          <p:nvPr/>
        </p:nvSpPr>
        <p:spPr>
          <a:xfrm>
            <a:off x="2032000" y="6239899"/>
            <a:ext cx="214376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FFFFF"/>
                </a:solidFill>
              </a:rPr>
              <a:t>Rarement</a:t>
            </a:r>
          </a:p>
        </p:txBody>
      </p:sp>
    </p:spTree>
    <p:extLst>
      <p:ext uri="{BB962C8B-B14F-4D97-AF65-F5344CB8AC3E}">
        <p14:creationId xmlns:p14="http://schemas.microsoft.com/office/powerpoint/2010/main" val="3796813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e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124</Words>
  <Application>Microsoft Macintosh PowerPoint</Application>
  <PresentationFormat>Affichage à l'écran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Candara</vt:lpstr>
      <vt:lpstr>Orbite</vt:lpstr>
      <vt:lpstr>Dangers potentiels ORCOC AiVsG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</dc:creator>
  <cp:lastModifiedBy>André Brouchoud</cp:lastModifiedBy>
  <cp:revision>168</cp:revision>
  <dcterms:created xsi:type="dcterms:W3CDTF">2018-02-01T15:22:40Z</dcterms:created>
  <dcterms:modified xsi:type="dcterms:W3CDTF">2021-07-26T13:12:42Z</dcterms:modified>
</cp:coreProperties>
</file>