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handoutMasterIdLst>
    <p:handoutMasterId r:id="rId7"/>
  </p:handoutMasterIdLst>
  <p:sldIdLst>
    <p:sldId id="371" r:id="rId2"/>
    <p:sldId id="373" r:id="rId3"/>
    <p:sldId id="374" r:id="rId4"/>
    <p:sldId id="372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7B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10DA8C-102B-E149-B53E-E0DB159259D0}" v="33" dt="2020-04-30T08:34:19.868"/>
    <p1510:client id="{7CCCEAF2-D8A4-244D-B1DD-821379E51A33}" v="6" dt="2020-04-29T19:36:18.7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48"/>
    <p:restoredTop sz="93141"/>
  </p:normalViewPr>
  <p:slideViewPr>
    <p:cSldViewPr snapToGrid="0" snapToObjects="1">
      <p:cViewPr>
        <p:scale>
          <a:sx n="88" d="100"/>
          <a:sy n="88" d="100"/>
        </p:scale>
        <p:origin x="2048" y="8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.brouchoud@bluewin.ch" userId="327fae7f4be4ee90" providerId="LiveId" clId="{1D10DA8C-102B-E149-B53E-E0DB159259D0}"/>
    <pc:docChg chg="custSel addSld delSld modSld sldOrd">
      <pc:chgData name="andre.brouchoud@bluewin.ch" userId="327fae7f4be4ee90" providerId="LiveId" clId="{1D10DA8C-102B-E149-B53E-E0DB159259D0}" dt="2020-04-30T08:34:19.868" v="374"/>
      <pc:docMkLst>
        <pc:docMk/>
      </pc:docMkLst>
      <pc:sldChg chg="delSp modSp del">
        <pc:chgData name="andre.brouchoud@bluewin.ch" userId="327fae7f4be4ee90" providerId="LiveId" clId="{1D10DA8C-102B-E149-B53E-E0DB159259D0}" dt="2020-04-29T19:49:24.391" v="13" actId="2696"/>
        <pc:sldMkLst>
          <pc:docMk/>
          <pc:sldMk cId="257772689" sldId="365"/>
        </pc:sldMkLst>
        <pc:spChg chg="del mod">
          <ac:chgData name="andre.brouchoud@bluewin.ch" userId="327fae7f4be4ee90" providerId="LiveId" clId="{1D10DA8C-102B-E149-B53E-E0DB159259D0}" dt="2020-04-29T19:49:13.307" v="12" actId="478"/>
          <ac:spMkLst>
            <pc:docMk/>
            <pc:sldMk cId="257772689" sldId="365"/>
            <ac:spMk id="15" creationId="{00000000-0000-0000-0000-000000000000}"/>
          </ac:spMkLst>
        </pc:spChg>
      </pc:sldChg>
      <pc:sldChg chg="del">
        <pc:chgData name="andre.brouchoud@bluewin.ch" userId="327fae7f4be4ee90" providerId="LiveId" clId="{1D10DA8C-102B-E149-B53E-E0DB159259D0}" dt="2020-04-29T19:49:29.002" v="14" actId="2696"/>
        <pc:sldMkLst>
          <pc:docMk/>
          <pc:sldMk cId="2066677459" sldId="367"/>
        </pc:sldMkLst>
      </pc:sldChg>
      <pc:sldChg chg="del">
        <pc:chgData name="andre.brouchoud@bluewin.ch" userId="327fae7f4be4ee90" providerId="LiveId" clId="{1D10DA8C-102B-E149-B53E-E0DB159259D0}" dt="2020-04-29T19:49:32.153" v="15" actId="2696"/>
        <pc:sldMkLst>
          <pc:docMk/>
          <pc:sldMk cId="4150364638" sldId="368"/>
        </pc:sldMkLst>
      </pc:sldChg>
      <pc:sldChg chg="addSp delSp modSp">
        <pc:chgData name="andre.brouchoud@bluewin.ch" userId="327fae7f4be4ee90" providerId="LiveId" clId="{1D10DA8C-102B-E149-B53E-E0DB159259D0}" dt="2020-04-29T19:52:37.050" v="55" actId="20577"/>
        <pc:sldMkLst>
          <pc:docMk/>
          <pc:sldMk cId="3792884619" sldId="371"/>
        </pc:sldMkLst>
        <pc:spChg chg="mod">
          <ac:chgData name="andre.brouchoud@bluewin.ch" userId="327fae7f4be4ee90" providerId="LiveId" clId="{1D10DA8C-102B-E149-B53E-E0DB159259D0}" dt="2020-04-29T19:52:37.050" v="55" actId="20577"/>
          <ac:spMkLst>
            <pc:docMk/>
            <pc:sldMk cId="3792884619" sldId="371"/>
            <ac:spMk id="15" creationId="{00000000-0000-0000-0000-000000000000}"/>
          </ac:spMkLst>
        </pc:spChg>
        <pc:picChg chg="add mod">
          <ac:chgData name="andre.brouchoud@bluewin.ch" userId="327fae7f4be4ee90" providerId="LiveId" clId="{1D10DA8C-102B-E149-B53E-E0DB159259D0}" dt="2020-04-29T19:48:42.758" v="6" actId="1076"/>
          <ac:picMkLst>
            <pc:docMk/>
            <pc:sldMk cId="3792884619" sldId="371"/>
            <ac:picMk id="3" creationId="{F3D2FD5F-A066-D54D-BD0B-56DD8A44BF4F}"/>
          </ac:picMkLst>
        </pc:picChg>
        <pc:picChg chg="add mod">
          <ac:chgData name="andre.brouchoud@bluewin.ch" userId="327fae7f4be4ee90" providerId="LiveId" clId="{1D10DA8C-102B-E149-B53E-E0DB159259D0}" dt="2020-04-29T19:48:52.281" v="9" actId="14100"/>
          <ac:picMkLst>
            <pc:docMk/>
            <pc:sldMk cId="3792884619" sldId="371"/>
            <ac:picMk id="4" creationId="{1A5DC9EA-EF10-DF4D-B64D-5399D0DC62CD}"/>
          </ac:picMkLst>
        </pc:picChg>
        <pc:picChg chg="del">
          <ac:chgData name="andre.brouchoud@bluewin.ch" userId="327fae7f4be4ee90" providerId="LiveId" clId="{1D10DA8C-102B-E149-B53E-E0DB159259D0}" dt="2020-04-29T19:47:56.732" v="3" actId="478"/>
          <ac:picMkLst>
            <pc:docMk/>
            <pc:sldMk cId="3792884619" sldId="371"/>
            <ac:picMk id="16" creationId="{E9E6980F-0CCA-7642-960D-AD3D2C0626E9}"/>
          </ac:picMkLst>
        </pc:picChg>
        <pc:picChg chg="mod">
          <ac:chgData name="andre.brouchoud@bluewin.ch" userId="327fae7f4be4ee90" providerId="LiveId" clId="{1D10DA8C-102B-E149-B53E-E0DB159259D0}" dt="2020-04-29T19:48:55.935" v="10" actId="1076"/>
          <ac:picMkLst>
            <pc:docMk/>
            <pc:sldMk cId="3792884619" sldId="371"/>
            <ac:picMk id="17" creationId="{B39483F2-82E0-084A-8569-D6347F23741C}"/>
          </ac:picMkLst>
        </pc:picChg>
      </pc:sldChg>
      <pc:sldChg chg="addSp delSp modSp add">
        <pc:chgData name="andre.brouchoud@bluewin.ch" userId="327fae7f4be4ee90" providerId="LiveId" clId="{1D10DA8C-102B-E149-B53E-E0DB159259D0}" dt="2020-04-30T08:29:35.854" v="350" actId="207"/>
        <pc:sldMkLst>
          <pc:docMk/>
          <pc:sldMk cId="805867163" sldId="372"/>
        </pc:sldMkLst>
        <pc:spChg chg="mod">
          <ac:chgData name="andre.brouchoud@bluewin.ch" userId="327fae7f4be4ee90" providerId="LiveId" clId="{1D10DA8C-102B-E149-B53E-E0DB159259D0}" dt="2020-04-29T20:00:27.070" v="185" actId="1076"/>
          <ac:spMkLst>
            <pc:docMk/>
            <pc:sldMk cId="805867163" sldId="372"/>
            <ac:spMk id="2" creationId="{00000000-0000-0000-0000-000000000000}"/>
          </ac:spMkLst>
        </pc:spChg>
        <pc:spChg chg="add mod">
          <ac:chgData name="andre.brouchoud@bluewin.ch" userId="327fae7f4be4ee90" providerId="LiveId" clId="{1D10DA8C-102B-E149-B53E-E0DB159259D0}" dt="2020-04-30T08:28:53.912" v="346" actId="207"/>
          <ac:spMkLst>
            <pc:docMk/>
            <pc:sldMk cId="805867163" sldId="372"/>
            <ac:spMk id="9" creationId="{E9303065-7C65-E246-97B7-6C09F57192C4}"/>
          </ac:spMkLst>
        </pc:spChg>
        <pc:spChg chg="add del mod">
          <ac:chgData name="andre.brouchoud@bluewin.ch" userId="327fae7f4be4ee90" providerId="LiveId" clId="{1D10DA8C-102B-E149-B53E-E0DB159259D0}" dt="2020-04-29T20:09:38.930" v="261" actId="11529"/>
          <ac:spMkLst>
            <pc:docMk/>
            <pc:sldMk cId="805867163" sldId="372"/>
            <ac:spMk id="11" creationId="{C4DF9752-BD29-204E-984A-01CAC531E200}"/>
          </ac:spMkLst>
        </pc:spChg>
        <pc:spChg chg="add mod">
          <ac:chgData name="andre.brouchoud@bluewin.ch" userId="327fae7f4be4ee90" providerId="LiveId" clId="{1D10DA8C-102B-E149-B53E-E0DB159259D0}" dt="2020-04-30T08:27:05.399" v="341" actId="14100"/>
          <ac:spMkLst>
            <pc:docMk/>
            <pc:sldMk cId="805867163" sldId="372"/>
            <ac:spMk id="12" creationId="{6F6E8FF9-10A9-6D48-AA6F-FBADE7791BEB}"/>
          </ac:spMkLst>
        </pc:spChg>
        <pc:spChg chg="mod">
          <ac:chgData name="andre.brouchoud@bluewin.ch" userId="327fae7f4be4ee90" providerId="LiveId" clId="{1D10DA8C-102B-E149-B53E-E0DB159259D0}" dt="2020-04-30T08:29:35.854" v="350" actId="207"/>
          <ac:spMkLst>
            <pc:docMk/>
            <pc:sldMk cId="805867163" sldId="372"/>
            <ac:spMk id="15" creationId="{00000000-0000-0000-0000-000000000000}"/>
          </ac:spMkLst>
        </pc:spChg>
        <pc:spChg chg="add del mod">
          <ac:chgData name="andre.brouchoud@bluewin.ch" userId="327fae7f4be4ee90" providerId="LiveId" clId="{1D10DA8C-102B-E149-B53E-E0DB159259D0}" dt="2020-04-29T20:07:53.738" v="250" actId="478"/>
          <ac:spMkLst>
            <pc:docMk/>
            <pc:sldMk cId="805867163" sldId="372"/>
            <ac:spMk id="26" creationId="{F5E2EB04-6ED2-B044-85DF-0C43876BDB27}"/>
          </ac:spMkLst>
        </pc:spChg>
        <pc:grpChg chg="add mod">
          <ac:chgData name="andre.brouchoud@bluewin.ch" userId="327fae7f4be4ee90" providerId="LiveId" clId="{1D10DA8C-102B-E149-B53E-E0DB159259D0}" dt="2020-04-30T08:27:30.200" v="344" actId="1076"/>
          <ac:grpSpMkLst>
            <pc:docMk/>
            <pc:sldMk cId="805867163" sldId="372"/>
            <ac:grpSpMk id="27" creationId="{4A9D0572-9953-D44C-BCC2-24246BB7EA6E}"/>
          </ac:grpSpMkLst>
        </pc:grpChg>
        <pc:picChg chg="add mod">
          <ac:chgData name="andre.brouchoud@bluewin.ch" userId="327fae7f4be4ee90" providerId="LiveId" clId="{1D10DA8C-102B-E149-B53E-E0DB159259D0}" dt="2020-04-30T08:26:56.420" v="340" actId="14100"/>
          <ac:picMkLst>
            <pc:docMk/>
            <pc:sldMk cId="805867163" sldId="372"/>
            <ac:picMk id="3" creationId="{B6220206-1729-1B43-873B-094873D47F83}"/>
          </ac:picMkLst>
        </pc:picChg>
        <pc:picChg chg="del">
          <ac:chgData name="andre.brouchoud@bluewin.ch" userId="327fae7f4be4ee90" providerId="LiveId" clId="{1D10DA8C-102B-E149-B53E-E0DB159259D0}" dt="2020-04-29T19:49:42.916" v="17" actId="478"/>
          <ac:picMkLst>
            <pc:docMk/>
            <pc:sldMk cId="805867163" sldId="372"/>
            <ac:picMk id="3" creationId="{F3D2FD5F-A066-D54D-BD0B-56DD8A44BF4F}"/>
          </ac:picMkLst>
        </pc:picChg>
        <pc:picChg chg="del">
          <ac:chgData name="andre.brouchoud@bluewin.ch" userId="327fae7f4be4ee90" providerId="LiveId" clId="{1D10DA8C-102B-E149-B53E-E0DB159259D0}" dt="2020-04-29T19:54:18.572" v="60" actId="478"/>
          <ac:picMkLst>
            <pc:docMk/>
            <pc:sldMk cId="805867163" sldId="372"/>
            <ac:picMk id="4" creationId="{1A5DC9EA-EF10-DF4D-B64D-5399D0DC62CD}"/>
          </ac:picMkLst>
        </pc:picChg>
        <pc:picChg chg="add mod">
          <ac:chgData name="andre.brouchoud@bluewin.ch" userId="327fae7f4be4ee90" providerId="LiveId" clId="{1D10DA8C-102B-E149-B53E-E0DB159259D0}" dt="2020-04-29T19:59:53.967" v="181" actId="1076"/>
          <ac:picMkLst>
            <pc:docMk/>
            <pc:sldMk cId="805867163" sldId="372"/>
            <ac:picMk id="7" creationId="{45AFFD15-A2E6-2F41-8CA9-766DBE9B4A78}"/>
          </ac:picMkLst>
        </pc:picChg>
        <pc:picChg chg="add mod">
          <ac:chgData name="andre.brouchoud@bluewin.ch" userId="327fae7f4be4ee90" providerId="LiveId" clId="{1D10DA8C-102B-E149-B53E-E0DB159259D0}" dt="2020-04-30T08:25:22.862" v="324" actId="1076"/>
          <ac:picMkLst>
            <pc:docMk/>
            <pc:sldMk cId="805867163" sldId="372"/>
            <ac:picMk id="8" creationId="{70A8D19D-56A4-B64E-A02A-21DF103754AF}"/>
          </ac:picMkLst>
        </pc:picChg>
        <pc:picChg chg="add del mod">
          <ac:chgData name="andre.brouchoud@bluewin.ch" userId="327fae7f4be4ee90" providerId="LiveId" clId="{1D10DA8C-102B-E149-B53E-E0DB159259D0}" dt="2020-04-30T08:23:45.669" v="317" actId="478"/>
          <ac:picMkLst>
            <pc:docMk/>
            <pc:sldMk cId="805867163" sldId="372"/>
            <ac:picMk id="10" creationId="{5BA7EE53-A7CB-D849-AA78-8B5FBDDEAFBE}"/>
          </ac:picMkLst>
        </pc:picChg>
        <pc:picChg chg="mod">
          <ac:chgData name="andre.brouchoud@bluewin.ch" userId="327fae7f4be4ee90" providerId="LiveId" clId="{1D10DA8C-102B-E149-B53E-E0DB159259D0}" dt="2020-04-30T08:25:47.238" v="329" actId="14100"/>
          <ac:picMkLst>
            <pc:docMk/>
            <pc:sldMk cId="805867163" sldId="372"/>
            <ac:picMk id="17" creationId="{B39483F2-82E0-084A-8569-D6347F23741C}"/>
          </ac:picMkLst>
        </pc:picChg>
        <pc:picChg chg="mod">
          <ac:chgData name="andre.brouchoud@bluewin.ch" userId="327fae7f4be4ee90" providerId="LiveId" clId="{1D10DA8C-102B-E149-B53E-E0DB159259D0}" dt="2020-04-29T20:11:19.186" v="268"/>
          <ac:picMkLst>
            <pc:docMk/>
            <pc:sldMk cId="805867163" sldId="372"/>
            <ac:picMk id="28" creationId="{6F6D5C81-5C66-D84D-ACAD-4330F08D99DD}"/>
          </ac:picMkLst>
        </pc:picChg>
        <pc:picChg chg="mod">
          <ac:chgData name="andre.brouchoud@bluewin.ch" userId="327fae7f4be4ee90" providerId="LiveId" clId="{1D10DA8C-102B-E149-B53E-E0DB159259D0}" dt="2020-04-29T20:11:19.186" v="268"/>
          <ac:picMkLst>
            <pc:docMk/>
            <pc:sldMk cId="805867163" sldId="372"/>
            <ac:picMk id="29" creationId="{DA4D687B-86EF-6E4B-B9E8-3E3F49108706}"/>
          </ac:picMkLst>
        </pc:picChg>
        <pc:picChg chg="mod">
          <ac:chgData name="andre.brouchoud@bluewin.ch" userId="327fae7f4be4ee90" providerId="LiveId" clId="{1D10DA8C-102B-E149-B53E-E0DB159259D0}" dt="2020-04-29T20:11:19.186" v="268"/>
          <ac:picMkLst>
            <pc:docMk/>
            <pc:sldMk cId="805867163" sldId="372"/>
            <ac:picMk id="30" creationId="{38AD903B-4726-EA43-B396-5C986E90A6E1}"/>
          </ac:picMkLst>
        </pc:picChg>
        <pc:picChg chg="mod">
          <ac:chgData name="andre.brouchoud@bluewin.ch" userId="327fae7f4be4ee90" providerId="LiveId" clId="{1D10DA8C-102B-E149-B53E-E0DB159259D0}" dt="2020-04-29T20:11:19.186" v="268"/>
          <ac:picMkLst>
            <pc:docMk/>
            <pc:sldMk cId="805867163" sldId="372"/>
            <ac:picMk id="31" creationId="{8A041E9C-FFFC-0546-B963-B8ECBD7F3E47}"/>
          </ac:picMkLst>
        </pc:picChg>
      </pc:sldChg>
      <pc:sldChg chg="addSp delSp modSp add ord">
        <pc:chgData name="andre.brouchoud@bluewin.ch" userId="327fae7f4be4ee90" providerId="LiveId" clId="{1D10DA8C-102B-E149-B53E-E0DB159259D0}" dt="2020-04-30T08:28:28.032" v="345"/>
        <pc:sldMkLst>
          <pc:docMk/>
          <pc:sldMk cId="456712625" sldId="373"/>
        </pc:sldMkLst>
        <pc:spChg chg="mod">
          <ac:chgData name="andre.brouchoud@bluewin.ch" userId="327fae7f4be4ee90" providerId="LiveId" clId="{1D10DA8C-102B-E149-B53E-E0DB159259D0}" dt="2020-04-30T08:20:16.586" v="303" actId="1076"/>
          <ac:spMkLst>
            <pc:docMk/>
            <pc:sldMk cId="456712625" sldId="373"/>
            <ac:spMk id="15" creationId="{00000000-0000-0000-0000-000000000000}"/>
          </ac:spMkLst>
        </pc:spChg>
        <pc:picChg chg="del">
          <ac:chgData name="andre.brouchoud@bluewin.ch" userId="327fae7f4be4ee90" providerId="LiveId" clId="{1D10DA8C-102B-E149-B53E-E0DB159259D0}" dt="2020-04-30T08:12:58.588" v="275" actId="478"/>
          <ac:picMkLst>
            <pc:docMk/>
            <pc:sldMk cId="456712625" sldId="373"/>
            <ac:picMk id="3" creationId="{F3D2FD5F-A066-D54D-BD0B-56DD8A44BF4F}"/>
          </ac:picMkLst>
        </pc:picChg>
        <pc:picChg chg="del">
          <ac:chgData name="andre.brouchoud@bluewin.ch" userId="327fae7f4be4ee90" providerId="LiveId" clId="{1D10DA8C-102B-E149-B53E-E0DB159259D0}" dt="2020-04-30T08:13:02.134" v="276" actId="478"/>
          <ac:picMkLst>
            <pc:docMk/>
            <pc:sldMk cId="456712625" sldId="373"/>
            <ac:picMk id="4" creationId="{1A5DC9EA-EF10-DF4D-B64D-5399D0DC62CD}"/>
          </ac:picMkLst>
        </pc:picChg>
        <pc:picChg chg="add mod">
          <ac:chgData name="andre.brouchoud@bluewin.ch" userId="327fae7f4be4ee90" providerId="LiveId" clId="{1D10DA8C-102B-E149-B53E-E0DB159259D0}" dt="2020-04-30T08:20:09.989" v="302" actId="1076"/>
          <ac:picMkLst>
            <pc:docMk/>
            <pc:sldMk cId="456712625" sldId="373"/>
            <ac:picMk id="7" creationId="{C20731A7-5393-7840-8A80-4DCCE1D882BE}"/>
          </ac:picMkLst>
        </pc:picChg>
        <pc:picChg chg="add mod">
          <ac:chgData name="andre.brouchoud@bluewin.ch" userId="327fae7f4be4ee90" providerId="LiveId" clId="{1D10DA8C-102B-E149-B53E-E0DB159259D0}" dt="2020-04-30T08:20:27.919" v="305" actId="14100"/>
          <ac:picMkLst>
            <pc:docMk/>
            <pc:sldMk cId="456712625" sldId="373"/>
            <ac:picMk id="8" creationId="{3090B940-7EAA-2F4A-B0DE-E92FB6B16AA5}"/>
          </ac:picMkLst>
        </pc:picChg>
      </pc:sldChg>
      <pc:sldChg chg="add del">
        <pc:chgData name="andre.brouchoud@bluewin.ch" userId="327fae7f4be4ee90" providerId="LiveId" clId="{1D10DA8C-102B-E149-B53E-E0DB159259D0}" dt="2020-04-29T20:11:53.980" v="273" actId="2696"/>
        <pc:sldMkLst>
          <pc:docMk/>
          <pc:sldMk cId="3290612992" sldId="373"/>
        </pc:sldMkLst>
      </pc:sldChg>
      <pc:sldChg chg="addSp delSp modSp add ord">
        <pc:chgData name="andre.brouchoud@bluewin.ch" userId="327fae7f4be4ee90" providerId="LiveId" clId="{1D10DA8C-102B-E149-B53E-E0DB159259D0}" dt="2020-04-30T08:34:19.868" v="374"/>
        <pc:sldMkLst>
          <pc:docMk/>
          <pc:sldMk cId="1120702420" sldId="374"/>
        </pc:sldMkLst>
        <pc:spChg chg="mod">
          <ac:chgData name="andre.brouchoud@bluewin.ch" userId="327fae7f4be4ee90" providerId="LiveId" clId="{1D10DA8C-102B-E149-B53E-E0DB159259D0}" dt="2020-04-30T08:31:02.293" v="359" actId="1076"/>
          <ac:spMkLst>
            <pc:docMk/>
            <pc:sldMk cId="1120702420" sldId="374"/>
            <ac:spMk id="15" creationId="{00000000-0000-0000-0000-000000000000}"/>
          </ac:spMkLst>
        </pc:spChg>
        <pc:picChg chg="add mod">
          <ac:chgData name="andre.brouchoud@bluewin.ch" userId="327fae7f4be4ee90" providerId="LiveId" clId="{1D10DA8C-102B-E149-B53E-E0DB159259D0}" dt="2020-04-30T08:31:53.125" v="365" actId="166"/>
          <ac:picMkLst>
            <pc:docMk/>
            <pc:sldMk cId="1120702420" sldId="374"/>
            <ac:picMk id="3" creationId="{64D7A4E3-BD9C-7644-A9AC-D89CC77D6F73}"/>
          </ac:picMkLst>
        </pc:picChg>
        <pc:picChg chg="add mod">
          <ac:chgData name="andre.brouchoud@bluewin.ch" userId="327fae7f4be4ee90" providerId="LiveId" clId="{1D10DA8C-102B-E149-B53E-E0DB159259D0}" dt="2020-04-30T08:31:10.134" v="360" actId="1076"/>
          <ac:picMkLst>
            <pc:docMk/>
            <pc:sldMk cId="1120702420" sldId="374"/>
            <ac:picMk id="4" creationId="{8DE8F384-2B1B-D646-BBE6-30A5FF5B622F}"/>
          </ac:picMkLst>
        </pc:picChg>
        <pc:picChg chg="del">
          <ac:chgData name="andre.brouchoud@bluewin.ch" userId="327fae7f4be4ee90" providerId="LiveId" clId="{1D10DA8C-102B-E149-B53E-E0DB159259D0}" dt="2020-04-30T08:21:23.301" v="307" actId="478"/>
          <ac:picMkLst>
            <pc:docMk/>
            <pc:sldMk cId="1120702420" sldId="374"/>
            <ac:picMk id="7" creationId="{C20731A7-5393-7840-8A80-4DCCE1D882BE}"/>
          </ac:picMkLst>
        </pc:picChg>
        <pc:picChg chg="del">
          <ac:chgData name="andre.brouchoud@bluewin.ch" userId="327fae7f4be4ee90" providerId="LiveId" clId="{1D10DA8C-102B-E149-B53E-E0DB159259D0}" dt="2020-04-30T08:21:25.816" v="308" actId="478"/>
          <ac:picMkLst>
            <pc:docMk/>
            <pc:sldMk cId="1120702420" sldId="374"/>
            <ac:picMk id="8" creationId="{3090B940-7EAA-2F4A-B0DE-E92FB6B16AA5}"/>
          </ac:picMkLst>
        </pc:picChg>
        <pc:picChg chg="add mod">
          <ac:chgData name="andre.brouchoud@bluewin.ch" userId="327fae7f4be4ee90" providerId="LiveId" clId="{1D10DA8C-102B-E149-B53E-E0DB159259D0}" dt="2020-04-30T08:33:52.382" v="371" actId="1076"/>
          <ac:picMkLst>
            <pc:docMk/>
            <pc:sldMk cId="1120702420" sldId="374"/>
            <ac:picMk id="9" creationId="{7D27E571-2D3A-EC49-9BD5-7F2696F09173}"/>
          </ac:picMkLst>
        </pc:picChg>
        <pc:picChg chg="del">
          <ac:chgData name="andre.brouchoud@bluewin.ch" userId="327fae7f4be4ee90" providerId="LiveId" clId="{1D10DA8C-102B-E149-B53E-E0DB159259D0}" dt="2020-04-30T08:30:15.222" v="353" actId="478"/>
          <ac:picMkLst>
            <pc:docMk/>
            <pc:sldMk cId="1120702420" sldId="374"/>
            <ac:picMk id="17" creationId="{B39483F2-82E0-084A-8569-D6347F23741C}"/>
          </ac:picMkLst>
        </pc:picChg>
        <pc:picChg chg="add mod">
          <ac:chgData name="andre.brouchoud@bluewin.ch" userId="327fae7f4be4ee90" providerId="LiveId" clId="{1D10DA8C-102B-E149-B53E-E0DB159259D0}" dt="2020-04-30T08:34:03.216" v="373" actId="1076"/>
          <ac:picMkLst>
            <pc:docMk/>
            <pc:sldMk cId="1120702420" sldId="374"/>
            <ac:picMk id="26" creationId="{9F1C55C5-AA7F-DD41-8CCC-C807C4116CB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C3F45-9939-3043-B7B3-D39CAD8E4D5C}" type="datetimeFigureOut">
              <a:rPr lang="fr-FR" smtClean="0"/>
              <a:t>30/04/2020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F024F-9B85-1F40-A401-3CA9C55CB0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1977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8BEC0-67C6-2647-8698-EFB46E18D6B1}" type="datetimeFigureOut">
              <a:rPr lang="fr-FR" smtClean="0"/>
              <a:t>30/04/2020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98924-B07D-6D4A-A936-762886962F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7107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toujours le même</a:t>
            </a:r>
            <a:r>
              <a:rPr lang="is-IS" dirty="0"/>
              <a:t>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74361-D8CD-6548-AD05-4C038780F55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353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toujours le même</a:t>
            </a:r>
            <a:r>
              <a:rPr lang="is-IS" dirty="0"/>
              <a:t>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74361-D8CD-6548-AD05-4C038780F55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968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toujours le même</a:t>
            </a:r>
            <a:r>
              <a:rPr lang="is-IS" dirty="0"/>
              <a:t>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74361-D8CD-6548-AD05-4C038780F55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9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toujours le même</a:t>
            </a:r>
            <a:r>
              <a:rPr lang="is-IS" dirty="0"/>
              <a:t>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74361-D8CD-6548-AD05-4C038780F55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027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349D-D539-C745-BD1B-5E57E72BF3C0}" type="datetime1">
              <a:rPr lang="fr-CH" smtClean="0"/>
              <a:t>30.04.20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Picture 6" descr="MoleculeTrac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019" y="224679"/>
            <a:ext cx="5795963" cy="39433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CH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9DCB5-A9B3-8F40-8666-5E25A9E5B4D8}" type="datetime1">
              <a:rPr lang="fr-CH" smtClean="0"/>
              <a:t>30.04.20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C34B-8AC5-3F4C-8492-1665C37A0CEC}" type="datetime1">
              <a:rPr lang="fr-CH" smtClean="0"/>
              <a:t>30.04.20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30B2D-E3D5-8B46-B510-4DE4510B6B1C}" type="datetime1">
              <a:rPr lang="fr-CH" smtClean="0"/>
              <a:t>30.04.20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33B8-C4EB-A144-AE0C-D6A10ECA1D47}" type="datetime1">
              <a:rPr lang="fr-CH" smtClean="0"/>
              <a:t>30.04.20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F2363-A429-BC4F-A5E4-3F9A02FA5077}" type="datetime1">
              <a:rPr lang="fr-CH" smtClean="0"/>
              <a:t>30.04.20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72E4-85C0-1D48-931D-EA2E93CA5919}" type="datetime1">
              <a:rPr lang="fr-CH" smtClean="0"/>
              <a:t>30.04.20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B933-820B-C047-BF37-15B0A8668606}" type="datetime1">
              <a:rPr lang="fr-CH" smtClean="0"/>
              <a:t>30.04.20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72C1-83A8-7943-A634-0AF2C365E118}" type="datetime1">
              <a:rPr lang="fr-CH" smtClean="0"/>
              <a:t>30.04.20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3C7E3-9DEF-454E-91AF-96DC16AEEED9}" type="datetime1">
              <a:rPr lang="fr-CH" smtClean="0"/>
              <a:t>30.04.20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62986-A629-E248-9A27-A09AB8012BEB}" type="datetime1">
              <a:rPr lang="fr-CH" smtClean="0"/>
              <a:t>30.04.20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CH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0625-1D58-8B4A-B8DC-67AE2E32F61F}" type="datetime1">
              <a:rPr lang="fr-CH" smtClean="0"/>
              <a:t>30.04.20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882588"/>
            <a:ext cx="75819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3C6BD929-2300-B04E-A632-45E5FFEE093D}" type="datetime1">
              <a:rPr lang="fr-CH" smtClean="0"/>
              <a:t>30.04.20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D12AA694-00EB-4F4B-AABB-6F50FB178914}" type="slidenum">
              <a:rPr lang="en-US" smtClean="0"/>
              <a:t>‹N°›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5"/>
        </a:buBlip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5"/>
        </a:buBlip>
        <a:defRPr sz="22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tiff"/><Relationship Id="rId5" Type="http://schemas.openxmlformats.org/officeDocument/2006/relationships/image" Target="../media/image7.png"/><Relationship Id="rId10" Type="http://schemas.openxmlformats.org/officeDocument/2006/relationships/image" Target="../media/image11.tiff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tiff"/><Relationship Id="rId5" Type="http://schemas.openxmlformats.org/officeDocument/2006/relationships/image" Target="../media/image7.png"/><Relationship Id="rId10" Type="http://schemas.openxmlformats.org/officeDocument/2006/relationships/image" Target="../media/image13.tiff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7.tiff"/><Relationship Id="rId5" Type="http://schemas.openxmlformats.org/officeDocument/2006/relationships/image" Target="../media/image7.png"/><Relationship Id="rId10" Type="http://schemas.openxmlformats.org/officeDocument/2006/relationships/image" Target="../media/image16.tiff"/><Relationship Id="rId4" Type="http://schemas.openxmlformats.org/officeDocument/2006/relationships/image" Target="../media/image6.png"/><Relationship Id="rId9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8.tiff"/><Relationship Id="rId7" Type="http://schemas.openxmlformats.org/officeDocument/2006/relationships/image" Target="../media/image8.png"/><Relationship Id="rId12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9.tiff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8849" y="120784"/>
            <a:ext cx="5563607" cy="852203"/>
          </a:xfrm>
        </p:spPr>
        <p:txBody>
          <a:bodyPr/>
          <a:lstStyle/>
          <a:p>
            <a:r>
              <a:rPr lang="fr-FR" sz="2400" dirty="0">
                <a:solidFill>
                  <a:schemeClr val="accent4"/>
                </a:solidFill>
              </a:rPr>
              <a:t>Danger actuel d’incendies de forêt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824158" y="3797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6E8D-575A-AF4C-9C53-83AA8C6669CD}" type="datetime1">
              <a:rPr lang="fr-CH" smtClean="0"/>
              <a:t>30.04.20</a:t>
            </a:fld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54" y="185049"/>
            <a:ext cx="1331646" cy="774731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7114123" y="8818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21" name="Grouper 20"/>
          <p:cNvGrpSpPr/>
          <p:nvPr/>
        </p:nvGrpSpPr>
        <p:grpSpPr>
          <a:xfrm>
            <a:off x="6817304" y="204714"/>
            <a:ext cx="2165215" cy="401525"/>
            <a:chOff x="5654400" y="605609"/>
            <a:chExt cx="2165215" cy="401525"/>
          </a:xfrm>
        </p:grpSpPr>
        <p:pic>
          <p:nvPicPr>
            <p:cNvPr id="22" name="Picture 1079" descr="Drapeaux%20GivisiezFR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115" y="605609"/>
              <a:ext cx="355564" cy="381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80" descr="Drapeaux%20GrangesPaccotFR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3474" y="605609"/>
              <a:ext cx="355564" cy="381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81" descr="drapeaux%20VillarssurGlaneFR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4400" y="605609"/>
              <a:ext cx="355564" cy="381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Image 24" descr="FullSizeRender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3299" r="16944" b="12708"/>
            <a:stretch/>
          </p:blipFill>
          <p:spPr>
            <a:xfrm>
              <a:off x="7460546" y="605609"/>
              <a:ext cx="359069" cy="401525"/>
            </a:xfrm>
            <a:prstGeom prst="rect">
              <a:avLst/>
            </a:prstGeom>
          </p:spPr>
        </p:pic>
      </p:grpSp>
      <p:sp>
        <p:nvSpPr>
          <p:cNvPr id="13" name="Sous-titre 12"/>
          <p:cNvSpPr txBox="1">
            <a:spLocks/>
          </p:cNvSpPr>
          <p:nvPr/>
        </p:nvSpPr>
        <p:spPr>
          <a:xfrm>
            <a:off x="52913" y="6292742"/>
            <a:ext cx="307761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Tx/>
              <a:buBlip>
                <a:blip r:embed="rId8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Tx/>
              <a:buBlip>
                <a:blip r:embed="rId8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Tx/>
              <a:buBlip>
                <a:blip r:embed="rId8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Tx/>
              <a:buBlip>
                <a:blip r:embed="rId8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8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8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8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8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8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ORCOC </a:t>
            </a:r>
            <a:r>
              <a:rPr lang="fr-FR" sz="2000" dirty="0" err="1">
                <a:solidFill>
                  <a:srgbClr val="0000FF"/>
                </a:solidFill>
                <a:latin typeface="Calibri"/>
                <a:cs typeface="Calibri"/>
              </a:rPr>
              <a:t>AiVsG</a:t>
            </a:r>
            <a:endParaRPr lang="fr-FR" sz="2000" dirty="0">
              <a:solidFill>
                <a:srgbClr val="0000FF"/>
              </a:solidFill>
              <a:latin typeface="Calibri"/>
              <a:cs typeface="Calibri"/>
            </a:endParaRPr>
          </a:p>
          <a:p>
            <a:endParaRPr lang="fr-FR" dirty="0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522260" y="1003676"/>
            <a:ext cx="8263152" cy="8522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H" sz="2000" dirty="0">
                <a:solidFill>
                  <a:schemeClr val="accent1"/>
                </a:solidFill>
                <a:latin typeface="Arial"/>
                <a:cs typeface="Arial"/>
              </a:rPr>
              <a:t>Actualité suisse</a:t>
            </a:r>
            <a:endParaRPr lang="fr-FR"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pic>
        <p:nvPicPr>
          <p:cNvPr id="17" name="Image 16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B39483F2-82E0-084A-8569-D6347F2374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91" y="3900337"/>
            <a:ext cx="1549400" cy="22987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D2FD5F-A066-D54D-BD0B-56DD8A44BF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588" y="1783557"/>
            <a:ext cx="5032179" cy="361308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A5DC9EA-EF10-DF4D-B64D-5399D0DC62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644" y="1809024"/>
            <a:ext cx="3338881" cy="16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84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8849" y="120784"/>
            <a:ext cx="5563607" cy="852203"/>
          </a:xfrm>
        </p:spPr>
        <p:txBody>
          <a:bodyPr/>
          <a:lstStyle/>
          <a:p>
            <a:r>
              <a:rPr lang="fr-FR" sz="2400" dirty="0">
                <a:solidFill>
                  <a:schemeClr val="accent4"/>
                </a:solidFill>
              </a:rPr>
              <a:t>Danger actuel d’incendies de forêt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824158" y="3797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6E8D-575A-AF4C-9C53-83AA8C6669CD}" type="datetime1">
              <a:rPr lang="fr-CH" smtClean="0"/>
              <a:t>30.04.20</a:t>
            </a:fld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54" y="185049"/>
            <a:ext cx="1331646" cy="774731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7114123" y="8818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21" name="Grouper 20"/>
          <p:cNvGrpSpPr/>
          <p:nvPr/>
        </p:nvGrpSpPr>
        <p:grpSpPr>
          <a:xfrm>
            <a:off x="6817304" y="204714"/>
            <a:ext cx="2165215" cy="401525"/>
            <a:chOff x="5654400" y="605609"/>
            <a:chExt cx="2165215" cy="401525"/>
          </a:xfrm>
        </p:grpSpPr>
        <p:pic>
          <p:nvPicPr>
            <p:cNvPr id="22" name="Picture 1079" descr="Drapeaux%20GivisiezFR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115" y="605609"/>
              <a:ext cx="355564" cy="381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80" descr="Drapeaux%20GrangesPaccotFR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3474" y="605609"/>
              <a:ext cx="355564" cy="381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81" descr="drapeaux%20VillarssurGlaneFR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4400" y="605609"/>
              <a:ext cx="355564" cy="381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Image 24" descr="FullSizeRender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3299" r="16944" b="12708"/>
            <a:stretch/>
          </p:blipFill>
          <p:spPr>
            <a:xfrm>
              <a:off x="7460546" y="605609"/>
              <a:ext cx="359069" cy="401525"/>
            </a:xfrm>
            <a:prstGeom prst="rect">
              <a:avLst/>
            </a:prstGeom>
          </p:spPr>
        </p:pic>
      </p:grpSp>
      <p:sp>
        <p:nvSpPr>
          <p:cNvPr id="13" name="Sous-titre 12"/>
          <p:cNvSpPr txBox="1">
            <a:spLocks/>
          </p:cNvSpPr>
          <p:nvPr/>
        </p:nvSpPr>
        <p:spPr>
          <a:xfrm>
            <a:off x="52913" y="6292742"/>
            <a:ext cx="307761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Tx/>
              <a:buBlip>
                <a:blip r:embed="rId8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Tx/>
              <a:buBlip>
                <a:blip r:embed="rId8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Tx/>
              <a:buBlip>
                <a:blip r:embed="rId8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Tx/>
              <a:buBlip>
                <a:blip r:embed="rId8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8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8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8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8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8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ORCOC </a:t>
            </a:r>
            <a:r>
              <a:rPr lang="fr-FR" sz="2000" dirty="0" err="1">
                <a:solidFill>
                  <a:srgbClr val="0000FF"/>
                </a:solidFill>
                <a:latin typeface="Calibri"/>
                <a:cs typeface="Calibri"/>
              </a:rPr>
              <a:t>AiVsG</a:t>
            </a:r>
            <a:endParaRPr lang="fr-FR" sz="2000" dirty="0">
              <a:solidFill>
                <a:srgbClr val="0000FF"/>
              </a:solidFill>
              <a:latin typeface="Calibri"/>
              <a:cs typeface="Calibri"/>
            </a:endParaRPr>
          </a:p>
          <a:p>
            <a:endParaRPr lang="fr-FR" dirty="0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-508001" y="722383"/>
            <a:ext cx="8263152" cy="8522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H" sz="2000" dirty="0">
                <a:solidFill>
                  <a:schemeClr val="accent1"/>
                </a:solidFill>
                <a:latin typeface="Arial"/>
                <a:cs typeface="Arial"/>
              </a:rPr>
              <a:t>Actualité canton de Fribourg</a:t>
            </a:r>
            <a:endParaRPr lang="fr-FR"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pic>
        <p:nvPicPr>
          <p:cNvPr id="17" name="Image 16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B39483F2-82E0-084A-8569-D6347F2374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91" y="3900337"/>
            <a:ext cx="1549400" cy="22987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0731A7-5393-7840-8A80-4DCCE1D882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987" y="1777264"/>
            <a:ext cx="5775492" cy="45066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90B940-7EAA-2F4A-B0DE-E92FB6B16A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2927" y="1056917"/>
            <a:ext cx="3590198" cy="151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12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8849" y="120784"/>
            <a:ext cx="5563607" cy="852203"/>
          </a:xfrm>
        </p:spPr>
        <p:txBody>
          <a:bodyPr/>
          <a:lstStyle/>
          <a:p>
            <a:r>
              <a:rPr lang="fr-FR" sz="2400" dirty="0">
                <a:solidFill>
                  <a:schemeClr val="accent4"/>
                </a:solidFill>
              </a:rPr>
              <a:t>Danger actuel d’incendies de forêt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824158" y="3797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6E8D-575A-AF4C-9C53-83AA8C6669CD}" type="datetime1">
              <a:rPr lang="fr-CH" smtClean="0"/>
              <a:t>30.04.20</a:t>
            </a:fld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54" y="185049"/>
            <a:ext cx="1331646" cy="774731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7114123" y="8818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21" name="Grouper 20"/>
          <p:cNvGrpSpPr/>
          <p:nvPr/>
        </p:nvGrpSpPr>
        <p:grpSpPr>
          <a:xfrm>
            <a:off x="6817304" y="204714"/>
            <a:ext cx="2165215" cy="401525"/>
            <a:chOff x="5654400" y="605609"/>
            <a:chExt cx="2165215" cy="401525"/>
          </a:xfrm>
        </p:grpSpPr>
        <p:pic>
          <p:nvPicPr>
            <p:cNvPr id="22" name="Picture 1079" descr="Drapeaux%20GivisiezFR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115" y="605609"/>
              <a:ext cx="355564" cy="381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80" descr="Drapeaux%20GrangesPaccotFR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3474" y="605609"/>
              <a:ext cx="355564" cy="381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81" descr="drapeaux%20VillarssurGlaneFR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4400" y="605609"/>
              <a:ext cx="355564" cy="381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Image 24" descr="FullSizeRender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3299" r="16944" b="12708"/>
            <a:stretch/>
          </p:blipFill>
          <p:spPr>
            <a:xfrm>
              <a:off x="7460546" y="605609"/>
              <a:ext cx="359069" cy="401525"/>
            </a:xfrm>
            <a:prstGeom prst="rect">
              <a:avLst/>
            </a:prstGeom>
          </p:spPr>
        </p:pic>
      </p:grpSp>
      <p:sp>
        <p:nvSpPr>
          <p:cNvPr id="13" name="Sous-titre 12"/>
          <p:cNvSpPr txBox="1">
            <a:spLocks/>
          </p:cNvSpPr>
          <p:nvPr/>
        </p:nvSpPr>
        <p:spPr>
          <a:xfrm>
            <a:off x="52913" y="6292742"/>
            <a:ext cx="307761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Tx/>
              <a:buBlip>
                <a:blip r:embed="rId8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Tx/>
              <a:buBlip>
                <a:blip r:embed="rId8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Tx/>
              <a:buBlip>
                <a:blip r:embed="rId8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Tx/>
              <a:buBlip>
                <a:blip r:embed="rId8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8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8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8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8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8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ORCOC </a:t>
            </a:r>
            <a:r>
              <a:rPr lang="fr-FR" sz="2000" dirty="0" err="1">
                <a:solidFill>
                  <a:srgbClr val="0000FF"/>
                </a:solidFill>
                <a:latin typeface="Calibri"/>
                <a:cs typeface="Calibri"/>
              </a:rPr>
              <a:t>AiVsG</a:t>
            </a:r>
            <a:endParaRPr lang="fr-FR" sz="2000" dirty="0">
              <a:solidFill>
                <a:srgbClr val="0000FF"/>
              </a:solidFill>
              <a:latin typeface="Calibri"/>
              <a:cs typeface="Calibri"/>
            </a:endParaRPr>
          </a:p>
          <a:p>
            <a:endParaRPr lang="fr-FR" dirty="0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-513882" y="484672"/>
            <a:ext cx="8263152" cy="8522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H" sz="2000" dirty="0">
                <a:solidFill>
                  <a:schemeClr val="accent1"/>
                </a:solidFill>
                <a:latin typeface="Arial"/>
                <a:cs typeface="Arial"/>
              </a:rPr>
              <a:t>Actualité canton de Fribourg</a:t>
            </a:r>
            <a:endParaRPr lang="fr-FR" sz="2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E8F384-2B1B-D646-BBE6-30A5FF5B62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354" y="1169946"/>
            <a:ext cx="3212622" cy="28303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27E571-2D3A-EC49-9BD5-7F2696F091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4210" y="1184335"/>
            <a:ext cx="4572013" cy="17654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4D7A4E3-BD9C-7644-A9AC-D89CC77D6F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6522" y="2878636"/>
            <a:ext cx="6078890" cy="330390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F1C55C5-AA7F-DD41-8CCC-C807C4116C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3737" y="1190510"/>
            <a:ext cx="2666965" cy="112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02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5AFFD15-A2E6-2F41-8CA9-766DBE9B4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23" y="1497543"/>
            <a:ext cx="3886587" cy="480840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8849" y="-102137"/>
            <a:ext cx="5563607" cy="852203"/>
          </a:xfrm>
        </p:spPr>
        <p:txBody>
          <a:bodyPr/>
          <a:lstStyle/>
          <a:p>
            <a:r>
              <a:rPr lang="fr-FR" sz="2400" dirty="0">
                <a:solidFill>
                  <a:schemeClr val="accent4"/>
                </a:solidFill>
              </a:rPr>
              <a:t>Danger actuel d’incendies de forêt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824158" y="3797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6E8D-575A-AF4C-9C53-83AA8C6669CD}" type="datetime1">
              <a:rPr lang="fr-CH" smtClean="0"/>
              <a:t>30.04.20</a:t>
            </a:fld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54" y="185049"/>
            <a:ext cx="1331646" cy="774731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7114123" y="8818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21" name="Grouper 20"/>
          <p:cNvGrpSpPr/>
          <p:nvPr/>
        </p:nvGrpSpPr>
        <p:grpSpPr>
          <a:xfrm>
            <a:off x="6817304" y="204714"/>
            <a:ext cx="2165215" cy="401525"/>
            <a:chOff x="5654400" y="605609"/>
            <a:chExt cx="2165215" cy="401525"/>
          </a:xfrm>
        </p:grpSpPr>
        <p:pic>
          <p:nvPicPr>
            <p:cNvPr id="22" name="Picture 1079" descr="Drapeaux%20GivisiezFR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115" y="605609"/>
              <a:ext cx="355564" cy="381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80" descr="Drapeaux%20GrangesPaccotFR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3474" y="605609"/>
              <a:ext cx="355564" cy="381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81" descr="drapeaux%20VillarssurGlaneFR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4400" y="605609"/>
              <a:ext cx="355564" cy="381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Image 24" descr="FullSizeRender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3299" r="16944" b="12708"/>
            <a:stretch/>
          </p:blipFill>
          <p:spPr>
            <a:xfrm>
              <a:off x="7460546" y="605609"/>
              <a:ext cx="359069" cy="401525"/>
            </a:xfrm>
            <a:prstGeom prst="rect">
              <a:avLst/>
            </a:prstGeom>
          </p:spPr>
        </p:pic>
      </p:grpSp>
      <p:sp>
        <p:nvSpPr>
          <p:cNvPr id="13" name="Sous-titre 12"/>
          <p:cNvSpPr txBox="1">
            <a:spLocks/>
          </p:cNvSpPr>
          <p:nvPr/>
        </p:nvSpPr>
        <p:spPr>
          <a:xfrm>
            <a:off x="52913" y="6292742"/>
            <a:ext cx="307761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Tx/>
              <a:buBlip>
                <a:blip r:embed="rId9"/>
              </a:buBlip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Tx/>
              <a:buBlip>
                <a:blip r:embed="rId9"/>
              </a:buBlip>
              <a:defRPr sz="2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Tx/>
              <a:buBlip>
                <a:blip r:embed="rId9"/>
              </a:buBlip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Tx/>
              <a:buBlip>
                <a:blip r:embed="rId9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9"/>
              </a:buBlip>
              <a:defRPr sz="18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9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9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9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9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ORCOC </a:t>
            </a:r>
            <a:r>
              <a:rPr lang="fr-FR" sz="2000" dirty="0" err="1">
                <a:solidFill>
                  <a:srgbClr val="0000FF"/>
                </a:solidFill>
                <a:latin typeface="Calibri"/>
                <a:cs typeface="Calibri"/>
              </a:rPr>
              <a:t>AiVsG</a:t>
            </a:r>
            <a:endParaRPr lang="fr-FR" sz="2000" dirty="0">
              <a:solidFill>
                <a:srgbClr val="0000FF"/>
              </a:solidFill>
              <a:latin typeface="Calibri"/>
              <a:cs typeface="Calibri"/>
            </a:endParaRPr>
          </a:p>
          <a:p>
            <a:endParaRPr lang="fr-FR" dirty="0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522260" y="749734"/>
            <a:ext cx="8263152" cy="8522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latin typeface="Arial"/>
                <a:cs typeface="Arial"/>
              </a:rPr>
              <a:t>Villars-sur-Glâne- </a:t>
            </a:r>
            <a:r>
              <a:rPr lang="fr-FR" sz="2000" dirty="0" err="1">
                <a:latin typeface="Arial"/>
                <a:cs typeface="Arial"/>
              </a:rPr>
              <a:t>Corminboeuf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mr-IN" sz="2000" dirty="0">
                <a:latin typeface="Arial"/>
                <a:cs typeface="Arial"/>
              </a:rPr>
              <a:t>–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err="1">
                <a:latin typeface="Arial"/>
                <a:cs typeface="Arial"/>
              </a:rPr>
              <a:t>Givisiez</a:t>
            </a:r>
            <a:r>
              <a:rPr lang="fr-FR" sz="2000" dirty="0">
                <a:latin typeface="Arial"/>
                <a:cs typeface="Arial"/>
              </a:rPr>
              <a:t> et  Granges-</a:t>
            </a:r>
            <a:r>
              <a:rPr lang="fr-FR" sz="2000" dirty="0" err="1">
                <a:latin typeface="Arial"/>
                <a:cs typeface="Arial"/>
              </a:rPr>
              <a:t>Paccot</a:t>
            </a:r>
            <a:endParaRPr lang="fr-FR" sz="2000" dirty="0">
              <a:latin typeface="Arial"/>
              <a:cs typeface="Arial"/>
            </a:endParaRPr>
          </a:p>
        </p:txBody>
      </p:sp>
      <p:pic>
        <p:nvPicPr>
          <p:cNvPr id="17" name="Image 16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B39483F2-82E0-084A-8569-D6347F2374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86" y="1584517"/>
            <a:ext cx="1013075" cy="15030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0A8D19D-56A4-B64E-A02A-21DF103754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0149" y="1497543"/>
            <a:ext cx="5255988" cy="159505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9303065-7C65-E246-97B7-6C09F57192C4}"/>
              </a:ext>
            </a:extLst>
          </p:cNvPr>
          <p:cNvSpPr txBox="1"/>
          <p:nvPr/>
        </p:nvSpPr>
        <p:spPr>
          <a:xfrm>
            <a:off x="2155514" y="563522"/>
            <a:ext cx="449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Valable actuellement pour les communes de: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F6E8FF9-10A9-6D48-AA6F-FBADE7791BEB}"/>
              </a:ext>
            </a:extLst>
          </p:cNvPr>
          <p:cNvSpPr/>
          <p:nvPr/>
        </p:nvSpPr>
        <p:spPr>
          <a:xfrm>
            <a:off x="1901371" y="4830177"/>
            <a:ext cx="6901614" cy="12162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6220206-1729-1B43-873B-094873D47F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2970" y="4944798"/>
            <a:ext cx="6739307" cy="991823"/>
          </a:xfrm>
          <a:prstGeom prst="rect">
            <a:avLst/>
          </a:prstGeom>
        </p:spPr>
      </p:pic>
      <p:grpSp>
        <p:nvGrpSpPr>
          <p:cNvPr id="27" name="Grouper 20">
            <a:extLst>
              <a:ext uri="{FF2B5EF4-FFF2-40B4-BE49-F238E27FC236}">
                <a16:creationId xmlns:a16="http://schemas.microsoft.com/office/drawing/2014/main" id="{4A9D0572-9953-D44C-BCC2-24246BB7EA6E}"/>
              </a:ext>
            </a:extLst>
          </p:cNvPr>
          <p:cNvGrpSpPr/>
          <p:nvPr/>
        </p:nvGrpSpPr>
        <p:grpSpPr>
          <a:xfrm>
            <a:off x="6722680" y="5033649"/>
            <a:ext cx="1822960" cy="260632"/>
            <a:chOff x="5654400" y="605609"/>
            <a:chExt cx="2165215" cy="401525"/>
          </a:xfrm>
        </p:grpSpPr>
        <p:pic>
          <p:nvPicPr>
            <p:cNvPr id="28" name="Picture 1079" descr="Drapeaux%20GivisiezFR[1]">
              <a:extLst>
                <a:ext uri="{FF2B5EF4-FFF2-40B4-BE49-F238E27FC236}">
                  <a16:creationId xmlns:a16="http://schemas.microsoft.com/office/drawing/2014/main" id="{6F6D5C81-5C66-D84D-ACAD-4330F08D99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115" y="605609"/>
              <a:ext cx="355564" cy="381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80" descr="Drapeaux%20GrangesPaccotFR[1]">
              <a:extLst>
                <a:ext uri="{FF2B5EF4-FFF2-40B4-BE49-F238E27FC236}">
                  <a16:creationId xmlns:a16="http://schemas.microsoft.com/office/drawing/2014/main" id="{DA4D687B-86EF-6E4B-B9E8-3E3F49108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3474" y="605609"/>
              <a:ext cx="355564" cy="381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81" descr="drapeaux%20VillarssurGlaneFR[1]">
              <a:extLst>
                <a:ext uri="{FF2B5EF4-FFF2-40B4-BE49-F238E27FC236}">
                  <a16:creationId xmlns:a16="http://schemas.microsoft.com/office/drawing/2014/main" id="{38AD903B-4726-EA43-B396-5C986E90A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4400" y="605609"/>
              <a:ext cx="355564" cy="3814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Image 30" descr="FullSizeRender.jpg">
              <a:extLst>
                <a:ext uri="{FF2B5EF4-FFF2-40B4-BE49-F238E27FC236}">
                  <a16:creationId xmlns:a16="http://schemas.microsoft.com/office/drawing/2014/main" id="{8A041E9C-FFFC-0546-B963-B8ECBD7F3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3299" r="16944" b="12708"/>
            <a:stretch/>
          </p:blipFill>
          <p:spPr>
            <a:xfrm>
              <a:off x="7460546" y="605609"/>
              <a:ext cx="359069" cy="401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58671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bite">
  <a:themeElements>
    <a:clrScheme name="Orbit">
      <a:dk1>
        <a:srgbClr val="000000"/>
      </a:dk1>
      <a:lt1>
        <a:srgbClr val="FFFFFF"/>
      </a:lt1>
      <a:dk2>
        <a:srgbClr val="7C9BA5"/>
      </a:dk2>
      <a:lt2>
        <a:srgbClr val="C1D0CA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Orbite.thmx</Template>
  <TotalTime>1157</TotalTime>
  <Words>75</Words>
  <Application>Microsoft Macintosh PowerPoint</Application>
  <PresentationFormat>Affichage à l'écran (4:3)</PresentationFormat>
  <Paragraphs>25</Paragraphs>
  <Slides>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Candara</vt:lpstr>
      <vt:lpstr>Orbite</vt:lpstr>
      <vt:lpstr>Danger actuel d’incendies de forêt</vt:lpstr>
      <vt:lpstr>Danger actuel d’incendies de forêt</vt:lpstr>
      <vt:lpstr>Danger actuel d’incendies de forêt</vt:lpstr>
      <vt:lpstr>Danger actuel d’incendies de forêt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ab</dc:creator>
  <cp:lastModifiedBy>andre.brouchoud@bluewin.ch</cp:lastModifiedBy>
  <cp:revision>101</cp:revision>
  <dcterms:created xsi:type="dcterms:W3CDTF">2018-02-01T15:22:40Z</dcterms:created>
  <dcterms:modified xsi:type="dcterms:W3CDTF">2020-04-30T08:34:29Z</dcterms:modified>
</cp:coreProperties>
</file>